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581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12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329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960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50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740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58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43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877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55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012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7FE21-9449-4302-93AF-4A81B42ED7FC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54DEE-6E76-4666-98DE-62C3DFBB6A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219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2130423"/>
            <a:ext cx="3096344" cy="866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42980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41334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466850"/>
            <a:ext cx="5238750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504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12879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3873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657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Экран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</cp:revision>
  <dcterms:created xsi:type="dcterms:W3CDTF">2014-04-07T06:52:30Z</dcterms:created>
  <dcterms:modified xsi:type="dcterms:W3CDTF">2014-04-07T07:17:15Z</dcterms:modified>
</cp:coreProperties>
</file>